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4011B-6ED9-4C16-992A-00B8DDB9ABB2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20671-D042-4FBE-9788-4479C5DFB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CB8D13-9D44-4A36-A2CC-17D32F1F3CA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A94E7A-4894-4539-83E7-6793EF9390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0737F0-4A8C-422C-93B8-C6E264B9AFC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FA5456-031E-4E9D-A9FF-3CAD405AF6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B0DB9A-5E55-4007-99CD-60011CC7A7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3B72-2743-4A15-8662-D3DEFF96AD7D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9E804-9208-4315-8CC7-C7F4F0BE1F5E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98BE4-1A10-4198-8205-58EC9851157F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89F7F-5EF8-4FFB-AB9E-9700F95D1965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9505-8A93-403A-847C-6A9991BD1475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8723-AC63-46BF-B049-CE8D3E2AFE70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EAC2-B245-44FD-98C4-22E01862FFA1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84F15-6362-4CE8-96F6-93962698FA66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9680-7404-4FB1-A6A4-47D546900202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7D769-5DA7-43B4-9C48-F179C9FCE25B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E269-818E-425E-871B-460F0136C1AB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77E2F-D3D2-4C8B-A3C6-A3CA9875A0EA}" type="datetime1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23EE9-8B72-47F5-914F-4488061448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title"/>
          </p:nvPr>
        </p:nvSpPr>
        <p:spPr>
          <a:xfrm>
            <a:off x="457200" y="1206500"/>
            <a:ext cx="8229600" cy="1143000"/>
          </a:xfrm>
        </p:spPr>
        <p:txBody>
          <a:bodyPr/>
          <a:lstStyle/>
          <a:p>
            <a:pPr eaLnBrk="1" hangingPunct="1"/>
            <a:r>
              <a:rPr lang="nl-BE" dirty="0"/>
              <a:t>TEMPLATE CONTENT</a:t>
            </a:r>
          </a:p>
        </p:txBody>
      </p:sp>
      <p:sp>
        <p:nvSpPr>
          <p:cNvPr id="2051" name="Tijdelijke aanduiding voor inhoud 2"/>
          <p:cNvSpPr>
            <a:spLocks noGrp="1"/>
          </p:cNvSpPr>
          <p:nvPr>
            <p:ph idx="1"/>
          </p:nvPr>
        </p:nvSpPr>
        <p:spPr>
          <a:xfrm>
            <a:off x="206375" y="2276475"/>
            <a:ext cx="8686800" cy="4537075"/>
          </a:xfrm>
        </p:spPr>
        <p:txBody>
          <a:bodyPr/>
          <a:lstStyle/>
          <a:p>
            <a:pPr marL="358775" indent="-358775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cs typeface="Arial" charset="0"/>
              </a:rPr>
              <a:t>Patient’s history and symptoms</a:t>
            </a:r>
          </a:p>
          <a:p>
            <a:pPr marL="358775" indent="-358775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cs typeface="Arial" charset="0"/>
              </a:rPr>
              <a:t>Demonstration of the signs</a:t>
            </a:r>
          </a:p>
          <a:p>
            <a:pPr marL="358775" indent="-358775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cs typeface="Arial" charset="0"/>
              </a:rPr>
              <a:t>Slide with additional investigations if required</a:t>
            </a:r>
          </a:p>
          <a:p>
            <a:pPr marL="358775" indent="-358775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Arial" charset="0"/>
                <a:cs typeface="Arial" charset="0"/>
              </a:rPr>
              <a:t>Minimum </a:t>
            </a:r>
            <a:r>
              <a:rPr lang="nl-BE" sz="2400" dirty="0"/>
              <a:t>3 questions</a:t>
            </a:r>
            <a:endParaRPr lang="en-US" sz="2400" dirty="0">
              <a:latin typeface="Arial" charset="0"/>
              <a:cs typeface="Arial" charset="0"/>
            </a:endParaRPr>
          </a:p>
        </p:txBody>
      </p:sp>
      <p:pic>
        <p:nvPicPr>
          <p:cNvPr id="4" name="Picture 3" descr="EBO-NEW-LOGO-out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260648"/>
            <a:ext cx="1656184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2"/>
          <p:cNvSpPr txBox="1">
            <a:spLocks/>
          </p:cNvSpPr>
          <p:nvPr/>
        </p:nvSpPr>
        <p:spPr bwMode="auto">
          <a:xfrm>
            <a:off x="4699000" y="2708275"/>
            <a:ext cx="44640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95000"/>
              <a:buFont typeface="Arial" charset="0"/>
              <a:buChar char="•"/>
            </a:pPr>
            <a:endParaRPr lang="en-US" sz="2400" b="1">
              <a:cs typeface="Arial" charset="0"/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12065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Patients history and symptoms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6" name="Text Placeholder 2"/>
          <p:cNvSpPr>
            <a:spLocks noGrp="1"/>
          </p:cNvSpPr>
          <p:nvPr>
            <p:ph sz="half" idx="1"/>
          </p:nvPr>
        </p:nvSpPr>
        <p:spPr>
          <a:xfrm>
            <a:off x="785813" y="2714625"/>
            <a:ext cx="7643812" cy="3633788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FFFF99"/>
                </a:solidFill>
                <a:latin typeface="Arial" charset="0"/>
                <a:cs typeface="Arial" charset="0"/>
              </a:rPr>
              <a:t>39 years old man</a:t>
            </a:r>
            <a:endParaRPr lang="bg-BG" b="1" dirty="0">
              <a:solidFill>
                <a:srgbClr val="FFFF99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b="1" dirty="0">
                <a:solidFill>
                  <a:srgbClr val="FFFF99"/>
                </a:solidFill>
                <a:latin typeface="Arial" charset="0"/>
                <a:cs typeface="Arial" charset="0"/>
              </a:rPr>
              <a:t>Pain in the right eye on waking up</a:t>
            </a:r>
          </a:p>
          <a:p>
            <a:pPr eaLnBrk="1" hangingPunct="1"/>
            <a:r>
              <a:rPr lang="en-US" b="1" dirty="0">
                <a:solidFill>
                  <a:srgbClr val="FFFF99"/>
                </a:solidFill>
                <a:latin typeface="Arial" charset="0"/>
                <a:cs typeface="Arial" charset="0"/>
              </a:rPr>
              <a:t>Had several episodes in the past</a:t>
            </a:r>
          </a:p>
          <a:p>
            <a:pPr eaLnBrk="1" hangingPunct="1"/>
            <a:r>
              <a:rPr lang="en-US" b="1" dirty="0">
                <a:solidFill>
                  <a:srgbClr val="FFFF99"/>
                </a:solidFill>
                <a:latin typeface="Arial" charset="0"/>
                <a:cs typeface="Arial" charset="0"/>
              </a:rPr>
              <a:t>Vision has “changed a bit” last 5 years</a:t>
            </a:r>
          </a:p>
          <a:p>
            <a:pPr eaLnBrk="1" hangingPunct="1"/>
            <a:r>
              <a:rPr lang="en-US" b="1" dirty="0">
                <a:solidFill>
                  <a:srgbClr val="FFFF99"/>
                </a:solidFill>
                <a:latin typeface="Arial" charset="0"/>
                <a:cs typeface="Arial" charset="0"/>
              </a:rPr>
              <a:t>His mother has corneal transplantation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500063" y="428625"/>
            <a:ext cx="3500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99"/>
                </a:solidFill>
                <a:cs typeface="Arial" charset="0"/>
              </a:rPr>
              <a:t>(Example)</a:t>
            </a:r>
            <a:r>
              <a:rPr lang="en-US" b="1">
                <a:solidFill>
                  <a:srgbClr val="FFFF99"/>
                </a:solidFill>
                <a:cs typeface="Arial" charset="0"/>
              </a:rPr>
              <a:t> </a:t>
            </a:r>
            <a:endParaRPr lang="en-US"/>
          </a:p>
        </p:txBody>
      </p:sp>
      <p:pic>
        <p:nvPicPr>
          <p:cNvPr id="6" name="Picture 5" descr="EBO-NEW-LOGO-out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260648"/>
            <a:ext cx="1656184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2065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Demonstration of the signs</a:t>
            </a:r>
            <a:br>
              <a:rPr lang="bg-BG" dirty="0"/>
            </a:b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9" name="Picture 4" descr="ACD retroilluminat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781300"/>
            <a:ext cx="82883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EBO-NEW-LOGO-outli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260648"/>
            <a:ext cx="1656184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2065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bg-BG" dirty="0"/>
              <a:t>А</a:t>
            </a:r>
            <a:r>
              <a:rPr lang="en-US" dirty="0" err="1"/>
              <a:t>dditional</a:t>
            </a:r>
            <a:r>
              <a:rPr lang="en-US" dirty="0"/>
              <a:t> investigations</a:t>
            </a:r>
            <a:br>
              <a:rPr lang="bg-BG" dirty="0"/>
            </a:b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5" descr="ACD OCT 3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2822426" y="2446163"/>
            <a:ext cx="3333750" cy="436721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4" name="Picture 3" descr="EBO-NEW-LOGO-outli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260648"/>
            <a:ext cx="1656184" cy="9458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2065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Minimum 3 questions</a:t>
            </a:r>
            <a:br>
              <a:rPr lang="bg-BG" dirty="0"/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sz="half" idx="1"/>
          </p:nvPr>
        </p:nvSpPr>
        <p:spPr>
          <a:xfrm>
            <a:off x="214313" y="2357438"/>
            <a:ext cx="8393112" cy="2968625"/>
          </a:xfrm>
        </p:spPr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600" b="1" dirty="0">
                <a:solidFill>
                  <a:srgbClr val="FFFF99"/>
                </a:solidFill>
                <a:latin typeface="Arial" charset="0"/>
                <a:cs typeface="Arial" charset="0"/>
              </a:rPr>
              <a:t>What is most probable reason for patient’s symptoms?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600" b="1" dirty="0">
                <a:solidFill>
                  <a:srgbClr val="FFFF99"/>
                </a:solidFill>
                <a:latin typeface="Arial" charset="0"/>
                <a:cs typeface="Arial" charset="0"/>
              </a:rPr>
              <a:t>What is the likely diagnosis?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en-US" sz="2600" b="1" dirty="0">
                <a:solidFill>
                  <a:srgbClr val="FFFF99"/>
                </a:solidFill>
                <a:latin typeface="Arial" charset="0"/>
                <a:cs typeface="Arial" charset="0"/>
              </a:rPr>
              <a:t>What is prognosis and the risk for the children (one is 12 the other one is 5, both girls)?</a:t>
            </a:r>
            <a:r>
              <a:rPr lang="en-US" sz="2600" b="1" dirty="0">
                <a:solidFill>
                  <a:srgbClr val="5DE646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4" name="Picture 3" descr="EBO-NEW-LOGO-out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260648"/>
            <a:ext cx="1656184" cy="9458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9E81F4D9E914B871B6738573E1CAF" ma:contentTypeVersion="18" ma:contentTypeDescription="Create a new document." ma:contentTypeScope="" ma:versionID="e03af77eb0db85166e2658caa713799a">
  <xsd:schema xmlns:xsd="http://www.w3.org/2001/XMLSchema" xmlns:xs="http://www.w3.org/2001/XMLSchema" xmlns:p="http://schemas.microsoft.com/office/2006/metadata/properties" xmlns:ns2="b8dfc01a-d7f1-454d-82e5-1d981f385718" xmlns:ns3="8949042e-ef16-442b-a0d8-a0a3beb60e25" targetNamespace="http://schemas.microsoft.com/office/2006/metadata/properties" ma:root="true" ma:fieldsID="38145d0bf3be044b8c43438daab9f3c2" ns2:_="" ns3:_="">
    <xsd:import namespace="b8dfc01a-d7f1-454d-82e5-1d981f385718"/>
    <xsd:import namespace="8949042e-ef16-442b-a0d8-a0a3beb60e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fc01a-d7f1-454d-82e5-1d981f385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bb9cb3c-514d-4cb5-98d8-f282558652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9042e-ef16-442b-a0d8-a0a3beb60e2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2f44095-ab30-4fb2-8324-0a01859c3341}" ma:internalName="TaxCatchAll" ma:showField="CatchAllData" ma:web="8949042e-ef16-442b-a0d8-a0a3beb60e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49042e-ef16-442b-a0d8-a0a3beb60e25" xsi:nil="true"/>
    <lcf76f155ced4ddcb4097134ff3c332f xmlns="b8dfc01a-d7f1-454d-82e5-1d981f38571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85405D8-5377-4487-A7D0-5C133A99A89D}"/>
</file>

<file path=customXml/itemProps2.xml><?xml version="1.0" encoding="utf-8"?>
<ds:datastoreItem xmlns:ds="http://schemas.openxmlformats.org/officeDocument/2006/customXml" ds:itemID="{28474D08-8AAA-44B2-A6A5-82753404C2B4}"/>
</file>

<file path=customXml/itemProps3.xml><?xml version="1.0" encoding="utf-8"?>
<ds:datastoreItem xmlns:ds="http://schemas.openxmlformats.org/officeDocument/2006/customXml" ds:itemID="{911A0220-6E12-46E5-8A39-8C88F2F2B2AC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111</Words>
  <Application>Microsoft Office PowerPoint</Application>
  <PresentationFormat>On-screen Show (4:3)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TEMPLATE CONTENT</vt:lpstr>
      <vt:lpstr>Patients history and symptoms</vt:lpstr>
      <vt:lpstr>Demonstration of the signs </vt:lpstr>
      <vt:lpstr>Аdditional investigations </vt:lpstr>
      <vt:lpstr>Minimum 3 questions </vt:lpstr>
    </vt:vector>
  </TitlesOfParts>
  <Company>escrs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CONTENT</dc:title>
  <dc:creator>mairin.condon</dc:creator>
  <cp:lastModifiedBy>Lisa Flanagan</cp:lastModifiedBy>
  <cp:revision>3</cp:revision>
  <dcterms:created xsi:type="dcterms:W3CDTF">2015-03-05T15:06:32Z</dcterms:created>
  <dcterms:modified xsi:type="dcterms:W3CDTF">2019-04-23T10:24:24Z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0x0101001B79E81F4D9E914B871B6738573E1CAF</vt:lpwstr>
  </property>
  <property fmtid="{D5CDD505-2E9C-101B-9397-08002B2CF9AE}" pid="3" name="Order">
    <vt:r8>4603800</vt:r8>
  </property>
</Properties>
</file>